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8B815155-D563-4D6F-B0F0-85425DF3CC75}"/>
    <pc:docChg chg="custSel mod addSld delSld modSld sldOrd">
      <pc:chgData name="Mariëlle  Huisman" userId="55be1199-5f3d-4c54-9c78-5059b7043508" providerId="ADAL" clId="{8B815155-D563-4D6F-B0F0-85425DF3CC75}" dt="2020-02-26T20:11:00.516" v="1615" actId="1076"/>
      <pc:docMkLst>
        <pc:docMk/>
      </pc:docMkLst>
      <pc:sldChg chg="modSp">
        <pc:chgData name="Mariëlle  Huisman" userId="55be1199-5f3d-4c54-9c78-5059b7043508" providerId="ADAL" clId="{8B815155-D563-4D6F-B0F0-85425DF3CC75}" dt="2020-02-25T20:15:56.722" v="554" actId="20577"/>
        <pc:sldMkLst>
          <pc:docMk/>
          <pc:sldMk cId="650640981" sldId="256"/>
        </pc:sldMkLst>
        <pc:spChg chg="mod">
          <ac:chgData name="Mariëlle  Huisman" userId="55be1199-5f3d-4c54-9c78-5059b7043508" providerId="ADAL" clId="{8B815155-D563-4D6F-B0F0-85425DF3CC75}" dt="2020-02-25T20:15:56.722" v="554" actId="20577"/>
          <ac:spMkLst>
            <pc:docMk/>
            <pc:sldMk cId="650640981" sldId="256"/>
            <ac:spMk id="3" creationId="{F181511A-08CC-4AC1-954A-88C923AD0184}"/>
          </ac:spMkLst>
        </pc:spChg>
      </pc:sldChg>
      <pc:sldChg chg="addSp modSp">
        <pc:chgData name="Mariëlle  Huisman" userId="55be1199-5f3d-4c54-9c78-5059b7043508" providerId="ADAL" clId="{8B815155-D563-4D6F-B0F0-85425DF3CC75}" dt="2020-02-25T20:15:23.566" v="526" actId="20577"/>
        <pc:sldMkLst>
          <pc:docMk/>
          <pc:sldMk cId="137837267" sldId="257"/>
        </pc:sldMkLst>
        <pc:spChg chg="mod">
          <ac:chgData name="Mariëlle  Huisman" userId="55be1199-5f3d-4c54-9c78-5059b7043508" providerId="ADAL" clId="{8B815155-D563-4D6F-B0F0-85425DF3CC75}" dt="2020-02-25T20:15:23.566" v="526" actId="20577"/>
          <ac:spMkLst>
            <pc:docMk/>
            <pc:sldMk cId="137837267" sldId="257"/>
            <ac:spMk id="2" creationId="{C7AD80A8-38CE-441F-9255-20D9E9C99D8D}"/>
          </ac:spMkLst>
        </pc:spChg>
        <pc:picChg chg="add mod">
          <ac:chgData name="Mariëlle  Huisman" userId="55be1199-5f3d-4c54-9c78-5059b7043508" providerId="ADAL" clId="{8B815155-D563-4D6F-B0F0-85425DF3CC75}" dt="2020-02-25T20:06:01.267" v="66" actId="1076"/>
          <ac:picMkLst>
            <pc:docMk/>
            <pc:sldMk cId="137837267" sldId="257"/>
            <ac:picMk id="4" creationId="{909B45D7-3B3E-4190-A838-F4EF4A69AF49}"/>
          </ac:picMkLst>
        </pc:picChg>
      </pc:sldChg>
      <pc:sldChg chg="addSp delSp modSp add del">
        <pc:chgData name="Mariëlle  Huisman" userId="55be1199-5f3d-4c54-9c78-5059b7043508" providerId="ADAL" clId="{8B815155-D563-4D6F-B0F0-85425DF3CC75}" dt="2020-02-25T20:10:57.759" v="294" actId="2696"/>
        <pc:sldMkLst>
          <pc:docMk/>
          <pc:sldMk cId="2711811026" sldId="258"/>
        </pc:sldMkLst>
        <pc:spChg chg="del mod">
          <ac:chgData name="Mariëlle  Huisman" userId="55be1199-5f3d-4c54-9c78-5059b7043508" providerId="ADAL" clId="{8B815155-D563-4D6F-B0F0-85425DF3CC75}" dt="2020-02-25T20:03:55.369" v="2" actId="931"/>
          <ac:spMkLst>
            <pc:docMk/>
            <pc:sldMk cId="2711811026" sldId="258"/>
            <ac:spMk id="3" creationId="{997CAD80-B89C-44C2-8464-7EAD0665CBA3}"/>
          </ac:spMkLst>
        </pc:spChg>
        <pc:spChg chg="add mod">
          <ac:chgData name="Mariëlle  Huisman" userId="55be1199-5f3d-4c54-9c78-5059b7043508" providerId="ADAL" clId="{8B815155-D563-4D6F-B0F0-85425DF3CC75}" dt="2020-02-25T20:05:29.618" v="64"/>
          <ac:spMkLst>
            <pc:docMk/>
            <pc:sldMk cId="2711811026" sldId="258"/>
            <ac:spMk id="7" creationId="{063EE883-208A-43C3-8674-1C8B367F4542}"/>
          </ac:spMkLst>
        </pc:spChg>
        <pc:picChg chg="add del mod">
          <ac:chgData name="Mariëlle  Huisman" userId="55be1199-5f3d-4c54-9c78-5059b7043508" providerId="ADAL" clId="{8B815155-D563-4D6F-B0F0-85425DF3CC75}" dt="2020-02-25T20:05:29.618" v="64"/>
          <ac:picMkLst>
            <pc:docMk/>
            <pc:sldMk cId="2711811026" sldId="258"/>
            <ac:picMk id="6" creationId="{FA721C23-A8D5-4641-B749-D0D482AACD42}"/>
          </ac:picMkLst>
        </pc:picChg>
      </pc:sldChg>
      <pc:sldChg chg="addSp modSp add">
        <pc:chgData name="Mariëlle  Huisman" userId="55be1199-5f3d-4c54-9c78-5059b7043508" providerId="ADAL" clId="{8B815155-D563-4D6F-B0F0-85425DF3CC75}" dt="2020-02-25T20:14:29.247" v="504" actId="20577"/>
        <pc:sldMkLst>
          <pc:docMk/>
          <pc:sldMk cId="2726067828" sldId="258"/>
        </pc:sldMkLst>
        <pc:spChg chg="mod">
          <ac:chgData name="Mariëlle  Huisman" userId="55be1199-5f3d-4c54-9c78-5059b7043508" providerId="ADAL" clId="{8B815155-D563-4D6F-B0F0-85425DF3CC75}" dt="2020-02-25T20:14:29.247" v="504" actId="20577"/>
          <ac:spMkLst>
            <pc:docMk/>
            <pc:sldMk cId="2726067828" sldId="258"/>
            <ac:spMk id="2" creationId="{21E77446-51B5-4FC2-B6D0-BA7512C967F6}"/>
          </ac:spMkLst>
        </pc:spChg>
        <pc:picChg chg="add mod">
          <ac:chgData name="Mariëlle  Huisman" userId="55be1199-5f3d-4c54-9c78-5059b7043508" providerId="ADAL" clId="{8B815155-D563-4D6F-B0F0-85425DF3CC75}" dt="2020-02-25T20:14:19.191" v="502" actId="14100"/>
          <ac:picMkLst>
            <pc:docMk/>
            <pc:sldMk cId="2726067828" sldId="258"/>
            <ac:picMk id="4" creationId="{C66955ED-62A3-4564-A979-46CBF305FD4C}"/>
          </ac:picMkLst>
        </pc:picChg>
      </pc:sldChg>
      <pc:sldChg chg="addSp modSp add">
        <pc:chgData name="Mariëlle  Huisman" userId="55be1199-5f3d-4c54-9c78-5059b7043508" providerId="ADAL" clId="{8B815155-D563-4D6F-B0F0-85425DF3CC75}" dt="2020-02-25T20:19:48.579" v="733" actId="1076"/>
        <pc:sldMkLst>
          <pc:docMk/>
          <pc:sldMk cId="1955105294" sldId="259"/>
        </pc:sldMkLst>
        <pc:spChg chg="mod">
          <ac:chgData name="Mariëlle  Huisman" userId="55be1199-5f3d-4c54-9c78-5059b7043508" providerId="ADAL" clId="{8B815155-D563-4D6F-B0F0-85425DF3CC75}" dt="2020-02-25T20:18:18.803" v="721" actId="113"/>
          <ac:spMkLst>
            <pc:docMk/>
            <pc:sldMk cId="1955105294" sldId="259"/>
            <ac:spMk id="2" creationId="{5FCF9757-65F5-4E04-BF02-F777A77E72B8}"/>
          </ac:spMkLst>
        </pc:spChg>
        <pc:picChg chg="add mod">
          <ac:chgData name="Mariëlle  Huisman" userId="55be1199-5f3d-4c54-9c78-5059b7043508" providerId="ADAL" clId="{8B815155-D563-4D6F-B0F0-85425DF3CC75}" dt="2020-02-25T20:19:48.579" v="733" actId="1076"/>
          <ac:picMkLst>
            <pc:docMk/>
            <pc:sldMk cId="1955105294" sldId="259"/>
            <ac:picMk id="4" creationId="{CE39192A-F8D8-4C7B-83B5-0B67BC624F0D}"/>
          </ac:picMkLst>
        </pc:picChg>
      </pc:sldChg>
      <pc:sldChg chg="modSp add del">
        <pc:chgData name="Mariëlle  Huisman" userId="55be1199-5f3d-4c54-9c78-5059b7043508" providerId="ADAL" clId="{8B815155-D563-4D6F-B0F0-85425DF3CC75}" dt="2020-02-25T20:05:15.247" v="62" actId="2696"/>
        <pc:sldMkLst>
          <pc:docMk/>
          <pc:sldMk cId="2819322311" sldId="259"/>
        </pc:sldMkLst>
        <pc:spChg chg="mod">
          <ac:chgData name="Mariëlle  Huisman" userId="55be1199-5f3d-4c54-9c78-5059b7043508" providerId="ADAL" clId="{8B815155-D563-4D6F-B0F0-85425DF3CC75}" dt="2020-02-25T20:04:36.138" v="31" actId="20577"/>
          <ac:spMkLst>
            <pc:docMk/>
            <pc:sldMk cId="2819322311" sldId="259"/>
            <ac:spMk id="2" creationId="{3A789DA6-C5D2-427D-9EB5-6038C0EA5750}"/>
          </ac:spMkLst>
        </pc:spChg>
        <pc:spChg chg="mod">
          <ac:chgData name="Mariëlle  Huisman" userId="55be1199-5f3d-4c54-9c78-5059b7043508" providerId="ADAL" clId="{8B815155-D563-4D6F-B0F0-85425DF3CC75}" dt="2020-02-25T20:04:47.880" v="61" actId="20577"/>
          <ac:spMkLst>
            <pc:docMk/>
            <pc:sldMk cId="2819322311" sldId="259"/>
            <ac:spMk id="3" creationId="{F181511A-08CC-4AC1-954A-88C923AD0184}"/>
          </ac:spMkLst>
        </pc:spChg>
      </pc:sldChg>
      <pc:sldChg chg="add del">
        <pc:chgData name="Mariëlle  Huisman" userId="55be1199-5f3d-4c54-9c78-5059b7043508" providerId="ADAL" clId="{8B815155-D563-4D6F-B0F0-85425DF3CC75}" dt="2020-02-25T20:10:59.944" v="295" actId="2696"/>
        <pc:sldMkLst>
          <pc:docMk/>
          <pc:sldMk cId="3462983279" sldId="259"/>
        </pc:sldMkLst>
      </pc:sldChg>
      <pc:sldChg chg="addSp modSp add ord">
        <pc:chgData name="Mariëlle  Huisman" userId="55be1199-5f3d-4c54-9c78-5059b7043508" providerId="ADAL" clId="{8B815155-D563-4D6F-B0F0-85425DF3CC75}" dt="2020-02-25T20:22:05.206" v="786" actId="1076"/>
        <pc:sldMkLst>
          <pc:docMk/>
          <pc:sldMk cId="4100540468" sldId="260"/>
        </pc:sldMkLst>
        <pc:spChg chg="mod">
          <ac:chgData name="Mariëlle  Huisman" userId="55be1199-5f3d-4c54-9c78-5059b7043508" providerId="ADAL" clId="{8B815155-D563-4D6F-B0F0-85425DF3CC75}" dt="2020-02-25T20:20:45.609" v="781" actId="113"/>
          <ac:spMkLst>
            <pc:docMk/>
            <pc:sldMk cId="4100540468" sldId="260"/>
            <ac:spMk id="2" creationId="{A57D4205-F740-4E21-99C6-C55E24B5B56D}"/>
          </ac:spMkLst>
        </pc:spChg>
        <pc:picChg chg="add mod">
          <ac:chgData name="Mariëlle  Huisman" userId="55be1199-5f3d-4c54-9c78-5059b7043508" providerId="ADAL" clId="{8B815155-D563-4D6F-B0F0-85425DF3CC75}" dt="2020-02-25T20:22:05.206" v="786" actId="1076"/>
          <ac:picMkLst>
            <pc:docMk/>
            <pc:sldMk cId="4100540468" sldId="260"/>
            <ac:picMk id="4" creationId="{FA22034C-C3E4-4B2F-8C15-83802898224D}"/>
          </ac:picMkLst>
        </pc:picChg>
      </pc:sldChg>
      <pc:sldChg chg="addSp modSp add">
        <pc:chgData name="Mariëlle  Huisman" userId="55be1199-5f3d-4c54-9c78-5059b7043508" providerId="ADAL" clId="{8B815155-D563-4D6F-B0F0-85425DF3CC75}" dt="2020-02-25T20:25:10.611" v="939" actId="20577"/>
        <pc:sldMkLst>
          <pc:docMk/>
          <pc:sldMk cId="4214637496" sldId="261"/>
        </pc:sldMkLst>
        <pc:spChg chg="mod">
          <ac:chgData name="Mariëlle  Huisman" userId="55be1199-5f3d-4c54-9c78-5059b7043508" providerId="ADAL" clId="{8B815155-D563-4D6F-B0F0-85425DF3CC75}" dt="2020-02-25T20:24:01.003" v="831" actId="20577"/>
          <ac:spMkLst>
            <pc:docMk/>
            <pc:sldMk cId="4214637496" sldId="261"/>
            <ac:spMk id="2" creationId="{B4B24974-070F-4794-82F3-AD3B3005FCEF}"/>
          </ac:spMkLst>
        </pc:spChg>
        <pc:spChg chg="mod">
          <ac:chgData name="Mariëlle  Huisman" userId="55be1199-5f3d-4c54-9c78-5059b7043508" providerId="ADAL" clId="{8B815155-D563-4D6F-B0F0-85425DF3CC75}" dt="2020-02-25T20:25:10.611" v="939" actId="20577"/>
          <ac:spMkLst>
            <pc:docMk/>
            <pc:sldMk cId="4214637496" sldId="261"/>
            <ac:spMk id="3" creationId="{C5FF1943-11EF-4E5E-A362-49346A753069}"/>
          </ac:spMkLst>
        </pc:spChg>
        <pc:picChg chg="add mod">
          <ac:chgData name="Mariëlle  Huisman" userId="55be1199-5f3d-4c54-9c78-5059b7043508" providerId="ADAL" clId="{8B815155-D563-4D6F-B0F0-85425DF3CC75}" dt="2020-02-25T20:23:32.219" v="789" actId="1076"/>
          <ac:picMkLst>
            <pc:docMk/>
            <pc:sldMk cId="4214637496" sldId="261"/>
            <ac:picMk id="4" creationId="{0DCD3751-2DA8-4946-98AA-3B5F489EA0C2}"/>
          </ac:picMkLst>
        </pc:picChg>
      </pc:sldChg>
      <pc:sldChg chg="addSp delSp modSp add ord">
        <pc:chgData name="Mariëlle  Huisman" userId="55be1199-5f3d-4c54-9c78-5059b7043508" providerId="ADAL" clId="{8B815155-D563-4D6F-B0F0-85425DF3CC75}" dt="2020-02-25T20:31:51.822" v="1258" actId="478"/>
        <pc:sldMkLst>
          <pc:docMk/>
          <pc:sldMk cId="1914126762" sldId="262"/>
        </pc:sldMkLst>
        <pc:spChg chg="mod">
          <ac:chgData name="Mariëlle  Huisman" userId="55be1199-5f3d-4c54-9c78-5059b7043508" providerId="ADAL" clId="{8B815155-D563-4D6F-B0F0-85425DF3CC75}" dt="2020-02-25T20:30:25.751" v="1253" actId="20577"/>
          <ac:spMkLst>
            <pc:docMk/>
            <pc:sldMk cId="1914126762" sldId="262"/>
            <ac:spMk id="2" creationId="{B26B938D-02E0-480C-825D-82DA45053D16}"/>
          </ac:spMkLst>
        </pc:spChg>
        <pc:spChg chg="del mod">
          <ac:chgData name="Mariëlle  Huisman" userId="55be1199-5f3d-4c54-9c78-5059b7043508" providerId="ADAL" clId="{8B815155-D563-4D6F-B0F0-85425DF3CC75}" dt="2020-02-25T20:31:51.822" v="1258" actId="478"/>
          <ac:spMkLst>
            <pc:docMk/>
            <pc:sldMk cId="1914126762" sldId="262"/>
            <ac:spMk id="3" creationId="{B1FD6114-4A7F-4317-8B1E-5DC53EAB0745}"/>
          </ac:spMkLst>
        </pc:spChg>
        <pc:picChg chg="add mod">
          <ac:chgData name="Mariëlle  Huisman" userId="55be1199-5f3d-4c54-9c78-5059b7043508" providerId="ADAL" clId="{8B815155-D563-4D6F-B0F0-85425DF3CC75}" dt="2020-02-25T20:31:37.609" v="1256" actId="1076"/>
          <ac:picMkLst>
            <pc:docMk/>
            <pc:sldMk cId="1914126762" sldId="262"/>
            <ac:picMk id="4" creationId="{6E2A507D-CBE6-4202-BFF1-E1E7B11D3DCB}"/>
          </ac:picMkLst>
        </pc:picChg>
      </pc:sldChg>
      <pc:sldChg chg="addSp modSp add ord">
        <pc:chgData name="Mariëlle  Huisman" userId="55be1199-5f3d-4c54-9c78-5059b7043508" providerId="ADAL" clId="{8B815155-D563-4D6F-B0F0-85425DF3CC75}" dt="2020-02-25T20:38:45.703" v="1567"/>
        <pc:sldMkLst>
          <pc:docMk/>
          <pc:sldMk cId="610095066" sldId="263"/>
        </pc:sldMkLst>
        <pc:spChg chg="mod">
          <ac:chgData name="Mariëlle  Huisman" userId="55be1199-5f3d-4c54-9c78-5059b7043508" providerId="ADAL" clId="{8B815155-D563-4D6F-B0F0-85425DF3CC75}" dt="2020-02-25T20:37:40.106" v="1561" actId="20577"/>
          <ac:spMkLst>
            <pc:docMk/>
            <pc:sldMk cId="610095066" sldId="263"/>
            <ac:spMk id="2" creationId="{C61E4489-BA32-4DDE-B836-10E843105767}"/>
          </ac:spMkLst>
        </pc:spChg>
        <pc:spChg chg="mod">
          <ac:chgData name="Mariëlle  Huisman" userId="55be1199-5f3d-4c54-9c78-5059b7043508" providerId="ADAL" clId="{8B815155-D563-4D6F-B0F0-85425DF3CC75}" dt="2020-02-25T20:33:24.681" v="1411" actId="20577"/>
          <ac:spMkLst>
            <pc:docMk/>
            <pc:sldMk cId="610095066" sldId="263"/>
            <ac:spMk id="3" creationId="{D45BD6CA-20AC-4817-AFA1-8DC6D0D11B44}"/>
          </ac:spMkLst>
        </pc:spChg>
        <pc:picChg chg="add mod">
          <ac:chgData name="Mariëlle  Huisman" userId="55be1199-5f3d-4c54-9c78-5059b7043508" providerId="ADAL" clId="{8B815155-D563-4D6F-B0F0-85425DF3CC75}" dt="2020-02-25T20:38:37.051" v="1566" actId="1076"/>
          <ac:picMkLst>
            <pc:docMk/>
            <pc:sldMk cId="610095066" sldId="263"/>
            <ac:picMk id="4" creationId="{E373AE17-7EA1-4D15-9DD8-95A69BBF0821}"/>
          </ac:picMkLst>
        </pc:picChg>
      </pc:sldChg>
      <pc:sldChg chg="addSp delSp modSp add mod setBg">
        <pc:chgData name="Mariëlle  Huisman" userId="55be1199-5f3d-4c54-9c78-5059b7043508" providerId="ADAL" clId="{8B815155-D563-4D6F-B0F0-85425DF3CC75}" dt="2020-02-26T20:11:00.516" v="1615" actId="1076"/>
        <pc:sldMkLst>
          <pc:docMk/>
          <pc:sldMk cId="118845871" sldId="264"/>
        </pc:sldMkLst>
        <pc:spChg chg="mod">
          <ac:chgData name="Mariëlle  Huisman" userId="55be1199-5f3d-4c54-9c78-5059b7043508" providerId="ADAL" clId="{8B815155-D563-4D6F-B0F0-85425DF3CC75}" dt="2020-02-26T20:10:52.882" v="1613" actId="26606"/>
          <ac:spMkLst>
            <pc:docMk/>
            <pc:sldMk cId="118845871" sldId="264"/>
            <ac:spMk id="2" creationId="{B4B24974-070F-4794-82F3-AD3B3005FCEF}"/>
          </ac:spMkLst>
        </pc:spChg>
        <pc:spChg chg="mod">
          <ac:chgData name="Mariëlle  Huisman" userId="55be1199-5f3d-4c54-9c78-5059b7043508" providerId="ADAL" clId="{8B815155-D563-4D6F-B0F0-85425DF3CC75}" dt="2020-02-26T20:10:52.882" v="1613" actId="26606"/>
          <ac:spMkLst>
            <pc:docMk/>
            <pc:sldMk cId="118845871" sldId="264"/>
            <ac:spMk id="3" creationId="{C5FF1943-11EF-4E5E-A362-49346A753069}"/>
          </ac:spMkLst>
        </pc:spChg>
        <pc:spChg chg="add mod ord">
          <ac:chgData name="Mariëlle  Huisman" userId="55be1199-5f3d-4c54-9c78-5059b7043508" providerId="ADAL" clId="{8B815155-D563-4D6F-B0F0-85425DF3CC75}" dt="2020-02-26T20:10:52.882" v="1613" actId="26606"/>
          <ac:spMkLst>
            <pc:docMk/>
            <pc:sldMk cId="118845871" sldId="264"/>
            <ac:spMk id="5" creationId="{5A9B8FF2-7FF7-43BD-870B-ADB3EB0214F8}"/>
          </ac:spMkLst>
        </pc:spChg>
        <pc:spChg chg="add">
          <ac:chgData name="Mariëlle  Huisman" userId="55be1199-5f3d-4c54-9c78-5059b7043508" providerId="ADAL" clId="{8B815155-D563-4D6F-B0F0-85425DF3CC75}" dt="2020-02-26T20:10:52.882" v="1613" actId="26606"/>
          <ac:spMkLst>
            <pc:docMk/>
            <pc:sldMk cId="118845871" sldId="264"/>
            <ac:spMk id="12" creationId="{FD12A5BA-B063-4B33-AB08-86CF7D23F625}"/>
          </ac:spMkLst>
        </pc:spChg>
        <pc:spChg chg="add">
          <ac:chgData name="Mariëlle  Huisman" userId="55be1199-5f3d-4c54-9c78-5059b7043508" providerId="ADAL" clId="{8B815155-D563-4D6F-B0F0-85425DF3CC75}" dt="2020-02-26T20:10:52.882" v="1613" actId="26606"/>
          <ac:spMkLst>
            <pc:docMk/>
            <pc:sldMk cId="118845871" sldId="264"/>
            <ac:spMk id="16" creationId="{FB24EDA8-DF72-4C37-9EC2-D92134F72F0B}"/>
          </ac:spMkLst>
        </pc:spChg>
        <pc:spChg chg="add">
          <ac:chgData name="Mariëlle  Huisman" userId="55be1199-5f3d-4c54-9c78-5059b7043508" providerId="ADAL" clId="{8B815155-D563-4D6F-B0F0-85425DF3CC75}" dt="2020-02-26T20:10:52.882" v="1613" actId="26606"/>
          <ac:spMkLst>
            <pc:docMk/>
            <pc:sldMk cId="118845871" sldId="264"/>
            <ac:spMk id="18" creationId="{76F64638-3523-4975-845C-48099809A60F}"/>
          </ac:spMkLst>
        </pc:spChg>
        <pc:picChg chg="del">
          <ac:chgData name="Mariëlle  Huisman" userId="55be1199-5f3d-4c54-9c78-5059b7043508" providerId="ADAL" clId="{8B815155-D563-4D6F-B0F0-85425DF3CC75}" dt="2020-02-26T20:09:35.542" v="1603" actId="478"/>
          <ac:picMkLst>
            <pc:docMk/>
            <pc:sldMk cId="118845871" sldId="264"/>
            <ac:picMk id="4" creationId="{0DCD3751-2DA8-4946-98AA-3B5F489EA0C2}"/>
          </ac:picMkLst>
        </pc:picChg>
        <pc:picChg chg="add del mod">
          <ac:chgData name="Mariëlle  Huisman" userId="55be1199-5f3d-4c54-9c78-5059b7043508" providerId="ADAL" clId="{8B815155-D563-4D6F-B0F0-85425DF3CC75}" dt="2020-02-26T20:10:36.922" v="1610" actId="478"/>
          <ac:picMkLst>
            <pc:docMk/>
            <pc:sldMk cId="118845871" sldId="264"/>
            <ac:picMk id="6" creationId="{105E5CFD-7DE5-4D33-893F-B0F24A1836D6}"/>
          </ac:picMkLst>
        </pc:picChg>
        <pc:picChg chg="add mod">
          <ac:chgData name="Mariëlle  Huisman" userId="55be1199-5f3d-4c54-9c78-5059b7043508" providerId="ADAL" clId="{8B815155-D563-4D6F-B0F0-85425DF3CC75}" dt="2020-02-26T20:11:00.516" v="1615" actId="1076"/>
          <ac:picMkLst>
            <pc:docMk/>
            <pc:sldMk cId="118845871" sldId="264"/>
            <ac:picMk id="7" creationId="{8A964153-607A-4907-9E49-72D62BC96BEF}"/>
          </ac:picMkLst>
        </pc:picChg>
        <pc:cxnChg chg="add">
          <ac:chgData name="Mariëlle  Huisman" userId="55be1199-5f3d-4c54-9c78-5059b7043508" providerId="ADAL" clId="{8B815155-D563-4D6F-B0F0-85425DF3CC75}" dt="2020-02-26T20:10:52.882" v="1613" actId="26606"/>
          <ac:cxnSpMkLst>
            <pc:docMk/>
            <pc:sldMk cId="118845871" sldId="264"/>
            <ac:cxnSpMk id="14" creationId="{07DFAF29-6BD8-4A93-A292-D6A8C6EFB5DC}"/>
          </ac:cxnSpMkLst>
        </pc:cxnChg>
        <pc:cxnChg chg="add">
          <ac:chgData name="Mariëlle  Huisman" userId="55be1199-5f3d-4c54-9c78-5059b7043508" providerId="ADAL" clId="{8B815155-D563-4D6F-B0F0-85425DF3CC75}" dt="2020-02-26T20:10:52.882" v="1613" actId="26606"/>
          <ac:cxnSpMkLst>
            <pc:docMk/>
            <pc:sldMk cId="118845871" sldId="264"/>
            <ac:cxnSpMk id="20" creationId="{0A046F70-04DA-4509-A661-28463B63FF3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001EBEE-7F7A-4EEE-8CD5-9B3740ECB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281BC8-9061-4C9E-88FC-2B98B09A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4400" dirty="0">
                <a:solidFill>
                  <a:srgbClr val="FFFFFF"/>
                </a:solidFill>
              </a:rPr>
              <a:t>EXPRESSIEF TALENT</a:t>
            </a:r>
            <a:br>
              <a:rPr lang="nl-NL" sz="4400" dirty="0">
                <a:solidFill>
                  <a:srgbClr val="FFFFFF"/>
                </a:solidFill>
              </a:rPr>
            </a:br>
            <a:r>
              <a:rPr lang="nl-NL" sz="4400" dirty="0">
                <a:solidFill>
                  <a:srgbClr val="FFFFFF"/>
                </a:solidFill>
              </a:rPr>
              <a:t>MODULE 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r>
              <a:rPr lang="nl-NL" sz="1600" dirty="0">
                <a:solidFill>
                  <a:srgbClr val="FFFFFF"/>
                </a:solidFill>
              </a:rPr>
              <a:t>KEUZEDEEL</a:t>
            </a: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1600" dirty="0">
                <a:solidFill>
                  <a:srgbClr val="FFFFFF"/>
                </a:solidFill>
              </a:rPr>
              <a:t>MAATSCHAPPELIJKE ZORG</a:t>
            </a: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1600" dirty="0">
                <a:solidFill>
                  <a:srgbClr val="FFFFFF"/>
                </a:solidFill>
              </a:rPr>
              <a:t>MODULE 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F8B4D-C74B-4907-B2CC-F7C50DC5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3E441E-5D31-46E2-95A0-73B83EA5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" r="2547" b="-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507596"/>
            <a:ext cx="12186960" cy="1463040"/>
          </a:xfrm>
        </p:spPr>
        <p:txBody>
          <a:bodyPr>
            <a:noAutofit/>
          </a:bodyPr>
          <a:lstStyle/>
          <a:p>
            <a:pPr algn="l"/>
            <a:r>
              <a:rPr lang="nl-NL" sz="3600" b="1" dirty="0"/>
              <a:t>Planning van de les: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- Inleiding keuzedeel</a:t>
            </a:r>
            <a:br>
              <a:rPr lang="nl-NL" sz="3600" dirty="0"/>
            </a:br>
            <a:r>
              <a:rPr lang="nl-NL" sz="3600" dirty="0"/>
              <a:t>- voorstellen / kennismakingsspel</a:t>
            </a:r>
            <a:br>
              <a:rPr lang="nl-NL" sz="3600" dirty="0"/>
            </a:br>
            <a:r>
              <a:rPr lang="nl-NL" sz="3600" dirty="0"/>
              <a:t>- planning 20 weken bekijken</a:t>
            </a:r>
            <a:br>
              <a:rPr lang="nl-NL" sz="3600" dirty="0"/>
            </a:br>
            <a:r>
              <a:rPr lang="nl-NL" sz="3600" dirty="0"/>
              <a:t>- ticket aanschaffen</a:t>
            </a:r>
            <a:br>
              <a:rPr lang="nl-NL" sz="3600" dirty="0"/>
            </a:br>
            <a:r>
              <a:rPr lang="nl-NL" sz="3600" dirty="0"/>
              <a:t>- art </a:t>
            </a:r>
            <a:r>
              <a:rPr lang="nl-NL" sz="3600" dirty="0" err="1"/>
              <a:t>journals</a:t>
            </a:r>
            <a:r>
              <a:rPr lang="nl-NL" sz="3600" dirty="0"/>
              <a:t> uitdelen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1</a:t>
            </a:r>
            <a:r>
              <a:rPr lang="nl-NL" sz="3600" baseline="30000" dirty="0"/>
              <a:t>e</a:t>
            </a:r>
            <a:r>
              <a:rPr lang="nl-NL" sz="3600" dirty="0"/>
              <a:t> opdracht in de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031CD5-68E1-46F5-9588-C4B5BB381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802"/>
            <a:ext cx="12186960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77446-51B5-4FC2-B6D0-BA7512C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712112"/>
            <a:ext cx="1146810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Inleiding keuzedeel</a:t>
            </a:r>
            <a:br>
              <a:rPr lang="nl-NL" dirty="0"/>
            </a:br>
            <a:r>
              <a:rPr lang="nl-NL" dirty="0"/>
              <a:t>expressief talent: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2o weken – 3 uur per week</a:t>
            </a:r>
            <a:br>
              <a:rPr lang="nl-NL" dirty="0"/>
            </a:br>
            <a:r>
              <a:rPr lang="nl-NL" dirty="0"/>
              <a:t>ontwikkelen van expressieve talenten</a:t>
            </a:r>
            <a:br>
              <a:rPr lang="nl-NL" dirty="0"/>
            </a:br>
            <a:r>
              <a:rPr lang="nl-NL" dirty="0"/>
              <a:t>verbindingen tussen creatieve activiteiten en</a:t>
            </a:r>
            <a:br>
              <a:rPr lang="nl-NL" dirty="0"/>
            </a:br>
            <a:r>
              <a:rPr lang="nl-NL" dirty="0"/>
              <a:t>de doelgroep – maatschappelijke zorg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82159-4070-4FDE-960D-B7A4A70BB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6955ED-62A3-4564-A979-46CBF305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232"/>
            <a:ext cx="12192000" cy="33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F9757-65F5-4E04-BF02-F777A77E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02562"/>
            <a:ext cx="1036320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HET KEUZEDEEL SLUIT JE AF MET </a:t>
            </a:r>
            <a:br>
              <a:rPr lang="nl-NL" dirty="0"/>
            </a:br>
            <a:r>
              <a:rPr lang="nl-NL" b="1" dirty="0"/>
              <a:t>3 EXAMENONDERDELEN: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1 Je eigen kunstwerk/project</a:t>
            </a:r>
            <a:br>
              <a:rPr lang="nl-NL" dirty="0"/>
            </a:br>
            <a:r>
              <a:rPr lang="nl-NL" dirty="0"/>
              <a:t>2 een creatieve activiteit uitgevoerd op je stage</a:t>
            </a:r>
            <a:br>
              <a:rPr lang="nl-NL" dirty="0"/>
            </a:br>
            <a:r>
              <a:rPr lang="nl-NL" dirty="0"/>
              <a:t>3 een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FF744B-B461-453E-850B-4D02E8D63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39192A-F8D8-4C7B-83B5-0B67BC624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5427"/>
            <a:ext cx="12192000" cy="77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D4205-F740-4E21-99C6-C55E24B5B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635912"/>
            <a:ext cx="7772400" cy="1463040"/>
          </a:xfrm>
        </p:spPr>
        <p:txBody>
          <a:bodyPr/>
          <a:lstStyle/>
          <a:p>
            <a:pPr algn="l"/>
            <a:r>
              <a:rPr lang="nl-NL" b="1" dirty="0"/>
              <a:t>20 weken </a:t>
            </a:r>
            <a:br>
              <a:rPr lang="nl-NL" b="1" dirty="0"/>
            </a:br>
            <a:r>
              <a:rPr lang="nl-NL" b="1" dirty="0"/>
              <a:t>planning bekijken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EB247D-F449-4310-93BB-114E1A02D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22034C-C3E4-4B2F-8C15-83802898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7408"/>
            <a:ext cx="12192000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24974-070F-4794-82F3-AD3B3005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€ 25,-</a:t>
            </a:r>
            <a:br>
              <a:rPr lang="nl-NL" dirty="0"/>
            </a:br>
            <a:r>
              <a:rPr lang="nl-NL" dirty="0"/>
              <a:t>aan te schaffen bij het LIC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FF1943-11EF-4E5E-A362-49346A75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Plastic ticket </a:t>
            </a:r>
            <a:r>
              <a:rPr lang="nl-NL" dirty="0"/>
              <a:t>inleveren bij docent</a:t>
            </a:r>
          </a:p>
          <a:p>
            <a:endParaRPr lang="nl-NL" dirty="0"/>
          </a:p>
          <a:p>
            <a:r>
              <a:rPr lang="nl-NL" dirty="0"/>
              <a:t>(deze tekent dit af!)</a:t>
            </a:r>
          </a:p>
          <a:p>
            <a:endParaRPr lang="nl-NL" dirty="0"/>
          </a:p>
          <a:p>
            <a:r>
              <a:rPr lang="nl-NL" dirty="0"/>
              <a:t>Zonder ticket geen toegang!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CD3751-2DA8-4946-98AA-3B5F489E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690562"/>
            <a:ext cx="74104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3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B24974-070F-4794-82F3-AD3B3005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WIKI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expressief talent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FF1943-11EF-4E5E-A362-49346A753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MODULE 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964153-607A-4907-9E49-72D62BC9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01" y="268512"/>
            <a:ext cx="2953759" cy="273961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5A9B8FF2-7FF7-43BD-870B-ADB3EB0214F8}"/>
              </a:ext>
            </a:extLst>
          </p:cNvPr>
          <p:cNvSpPr/>
          <p:nvPr/>
        </p:nvSpPr>
        <p:spPr>
          <a:xfrm>
            <a:off x="1400174" y="3105834"/>
            <a:ext cx="9725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https://maken.wikiwijs.nl/156257/Keuzedeel_Expressief_Talent___module_A#!page-5775001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4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B938D-02E0-480C-825D-82DA4505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436137"/>
            <a:ext cx="10915650" cy="1463040"/>
          </a:xfrm>
        </p:spPr>
        <p:txBody>
          <a:bodyPr>
            <a:noAutofit/>
          </a:bodyPr>
          <a:lstStyle/>
          <a:p>
            <a:pPr algn="l"/>
            <a:r>
              <a:rPr lang="nl-NL" sz="4000" b="1" dirty="0"/>
              <a:t>Art journal</a:t>
            </a:r>
            <a:br>
              <a:rPr lang="nl-NL" sz="3200" dirty="0"/>
            </a:br>
            <a:r>
              <a:rPr lang="nl-NL" sz="3200" dirty="0"/>
              <a:t>worden in de les uitgedeeld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verplicht in module a &amp; B</a:t>
            </a:r>
            <a:br>
              <a:rPr lang="nl-NL" sz="3200" dirty="0"/>
            </a:br>
            <a:br>
              <a:rPr lang="nl-NL" sz="3200" dirty="0"/>
            </a:br>
            <a:r>
              <a:rPr lang="nl-NL" sz="3200" b="1" dirty="0"/>
              <a:t>aan het eind van elke les:</a:t>
            </a:r>
            <a:br>
              <a:rPr lang="nl-NL" sz="3200" dirty="0"/>
            </a:br>
            <a:r>
              <a:rPr lang="nl-NL" sz="3200" dirty="0"/>
              <a:t>aantekeningen maken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wat heb je gedaan/ontdekt/gemaakt?</a:t>
            </a:r>
            <a:br>
              <a:rPr lang="nl-NL" sz="3200" dirty="0"/>
            </a:br>
            <a:r>
              <a:rPr lang="nl-NL" sz="3200" dirty="0"/>
              <a:t>Schetsen</a:t>
            </a:r>
            <a:br>
              <a:rPr lang="nl-NL" sz="3200" dirty="0"/>
            </a:br>
            <a:r>
              <a:rPr lang="nl-NL" sz="3200" dirty="0"/>
              <a:t>plaksels</a:t>
            </a:r>
            <a:br>
              <a:rPr lang="nl-NL" sz="3200" dirty="0"/>
            </a:br>
            <a:r>
              <a:rPr lang="nl-NL" sz="3200" dirty="0"/>
              <a:t>opdrachten in de les</a:t>
            </a:r>
            <a:br>
              <a:rPr lang="nl-NL" sz="3200" dirty="0"/>
            </a:br>
            <a:r>
              <a:rPr lang="nl-NL" sz="3200" dirty="0"/>
              <a:t>en andere creatieve uitingen!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2A507D-CBE6-4202-BFF1-E1E7B11D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843" y="7137"/>
            <a:ext cx="5282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489-BA32-4DDE-B836-10E84310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610" y="1576222"/>
            <a:ext cx="1005078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opdracht: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pimp je art journal!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Maak gebruik van </a:t>
            </a:r>
            <a:br>
              <a:rPr lang="nl-NL" dirty="0"/>
            </a:br>
            <a:r>
              <a:rPr lang="nl-NL" dirty="0"/>
              <a:t>tijdschriften / verf / stiften / scharen / lijm /</a:t>
            </a:r>
            <a:br>
              <a:rPr lang="nl-NL" dirty="0"/>
            </a:br>
            <a:r>
              <a:rPr lang="nl-NL" dirty="0"/>
              <a:t>papier / collage techniek / </a:t>
            </a:r>
            <a:r>
              <a:rPr lang="nl-NL" dirty="0" err="1"/>
              <a:t>handlettering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5BD6CA-20AC-4817-AFA1-8DC6D0D11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Plak de planning in je art journal</a:t>
            </a:r>
          </a:p>
          <a:p>
            <a:endParaRPr lang="nl-NL" dirty="0"/>
          </a:p>
          <a:p>
            <a:r>
              <a:rPr lang="nl-NL" dirty="0"/>
              <a:t>Schrijf je naam + achternaam in je art journal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73AE17-7EA1-4D15-9DD8-95A69BBF0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0" y="4960137"/>
            <a:ext cx="7037070" cy="35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5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2" ma:contentTypeDescription="Een nieuw document maken." ma:contentTypeScope="" ma:versionID="4291d71a0b444373c70db0e2359280b1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c1c358b9f33173bc688a3c18d7c26f14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E0FBD3-348E-4D11-8DE6-0C5A11299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69A43-D2CD-43DC-A239-45BAAB01B52A}">
  <ds:schemaRefs>
    <ds:schemaRef ds:uri="ee5ad45f-5c26-4269-94b9-a38f6ca33220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f0c2a196-fb86-4a80-b53b-494531e97d4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Breedbeeld</PresentationFormat>
  <Paragraphs>24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Integraal</vt:lpstr>
      <vt:lpstr>EXPRESSIEF TALENT MODULE A</vt:lpstr>
      <vt:lpstr>Planning van de les:  - Inleiding keuzedeel - voorstellen / kennismakingsspel - planning 20 weken bekijken - ticket aanschaffen - art journals uitdelen  1e opdracht in de les</vt:lpstr>
      <vt:lpstr>Inleiding keuzedeel expressief talent:  2o weken – 3 uur per week ontwikkelen van expressieve talenten verbindingen tussen creatieve activiteiten en de doelgroep – maatschappelijke zorg  </vt:lpstr>
      <vt:lpstr>HET KEUZEDEEL SLUIT JE AF MET  3 EXAMENONDERDELEN:  1 Je eigen kunstwerk/project 2 een creatieve activiteit uitgevoerd op je stage 3 een presentatie</vt:lpstr>
      <vt:lpstr>20 weken  planning bekijken</vt:lpstr>
      <vt:lpstr>€ 25,- aan te schaffen bij het LIC</vt:lpstr>
      <vt:lpstr>WIKI  expressief talent</vt:lpstr>
      <vt:lpstr>Art journal worden in de les uitgedeeld  verplicht in module a &amp; B  aan het eind van elke les: aantekeningen maken  wat heb je gedaan/ontdekt/gemaakt? Schetsen plaksels opdrachten in de les en andere creatieve uitingen!</vt:lpstr>
      <vt:lpstr>1e opdracht:  pimp je art journal!  Maak gebruik van  tijdschriften / verf / stiften / scharen / lijm / papier / collage techniek / handlettering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 MODULE A</dc:title>
  <dc:creator>Mariëlle  Huisman</dc:creator>
  <cp:lastModifiedBy>Mariëlle  Huisman</cp:lastModifiedBy>
  <cp:revision>1</cp:revision>
  <dcterms:created xsi:type="dcterms:W3CDTF">2020-02-26T20:10:52Z</dcterms:created>
  <dcterms:modified xsi:type="dcterms:W3CDTF">2020-02-26T20:11:21Z</dcterms:modified>
</cp:coreProperties>
</file>